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5F88C-CA77-C140-B27A-6AD04EEF3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228BD57-B899-1E40-A41D-FBAEE479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532516-0190-0E4A-BB17-C145498E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781D4C-DA06-B649-B919-0AADF45B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5C168-377A-614F-B834-2A4876A2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60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FEF94-A805-C445-88CD-BB13A43E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A1EB23-0461-9742-B308-F72ABE8D6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E9FE5-6FB2-8D4B-999C-09F693B2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1A0F9-6970-964F-86F6-FFA52863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63A0E2-C943-3E4B-84EC-D5407D37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53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349067-19CB-E94D-A04E-EB61B864C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213273-2198-A849-8721-BE99CCD3F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997ADD-9FC4-9749-873D-95A6F2D2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139151-9CB5-8A42-9811-93793F1C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D285CA-4C02-174F-BA9D-65ADCE4E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8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6ECB2-9F76-5A4C-AFC6-9E2EB26E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374B9F-DC70-D94D-97E1-D66CB0CA1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514F3-C79C-8848-87DB-F1A9951E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D6E43C-0938-9F4F-89D9-26D11221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E4887F-503D-DB40-9CD4-D83EFBE3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21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1D9F5-7BE2-F745-B5B4-4C27C1EB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A45617-E8B2-8C41-B97C-ABFE73969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28F314-9F6E-B54D-B69F-5545BE72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E0D17D-F7BD-5D4F-AF20-F058341A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4010E-28C3-E540-A15E-6E20AA51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5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D0705-870C-6E42-A0BF-EB721B34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72E9A-5EB4-5141-A4EF-14B283EC2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0D97F6-CAEA-B749-846C-086A895B5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ECC759-136C-1340-AE5A-5A705826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28647F-4C86-CD4F-9869-DA453364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9CE046-250D-3B40-8E90-222EF811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6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FDDAA-67F3-7346-85F1-16FC65C2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3503F4-B854-1043-B9BF-1900B59AA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A48E75-604C-4F47-B502-B75D97DC2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82ECD7-86C4-244B-B09D-7CA0A31F3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BDF0D0-A8BB-B143-BF2A-56FB37AC2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BC34D4-AE74-3A4B-8F5C-54077140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F1AE3A-A7A3-1C4D-9432-969FAF2B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463F3F-B257-BB41-91A8-D3818087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58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F616D-F849-F049-B449-0ECDB166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85D694F-3B1F-B248-9066-6EA7C205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94522E-78EB-894C-A777-5EDC1609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387954-1A60-4643-9E5C-8A896865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26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ABF76D-CAB9-E942-9079-11DB0074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317B85-60C3-7D42-8FB2-E170B8DD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D41A50-9A43-8049-B55E-D68A98D1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53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E2856-475A-B44F-B938-AC7514CC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E68C3-2B89-CF44-883D-08894D6D4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DDEF8B-0B66-E74D-8498-FE716A5B0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AD6D8F-5716-4B4B-B6B1-162AFD15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93E6D9-B37F-C94B-9F54-5DD7FDD3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40B510-EB0F-5841-B886-007E2256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53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951FA-9842-444E-990B-D4F4AAA1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72BF6A-708C-F04E-B92D-1E357E227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E523D0-8F65-8B41-B9C1-8E7AED952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20A66D-A4FF-7A4F-AFD7-74C30ED6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17570C-E443-4C4C-9BD0-0299C4C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8D482F-DBAF-2D45-B65B-33744ECF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06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A8DF94A-01E8-7945-8223-EF5AC6F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7EDA93-11CE-CC40-B633-456C6EA91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A185A4-3976-8C48-950C-8ECF5B560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707A-335D-A445-9174-8A284C1DFB26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CFB19-3F40-FE40-A0C3-4534EDF0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FE5A04-8BAA-4B4B-A904-A12E6E407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D8AAC-6199-1943-9F39-CC30941D9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43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2DA52B-926E-F141-89A1-B0C97B94B2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B77A7F-CAF5-A14E-91B3-A2FBE9419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5CD687-4E6E-594F-BB74-CBFBD67EE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7-12-2021 - 15-35 - Gaelle Dufour - Audrey fortems">
            <a:hlinkClick r:id="" action="ppaction://media"/>
            <a:extLst>
              <a:ext uri="{FF2B5EF4-FFF2-40B4-BE49-F238E27FC236}">
                <a16:creationId xmlns:a16="http://schemas.microsoft.com/office/drawing/2014/main" id="{EC82314C-1661-EA44-BF21-1C9A9CA3E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-9263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2021-12-07T12:35:17Z</dcterms:created>
  <dcterms:modified xsi:type="dcterms:W3CDTF">2021-12-07T12:36:21Z</dcterms:modified>
</cp:coreProperties>
</file>